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BFA8-1115-4154-A6E1-2A8EBEE3DEC9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F5EB0-B37C-47CC-99F3-B7CC60BA17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92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BFA8-1115-4154-A6E1-2A8EBEE3DEC9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5EB0-B37C-47CC-99F3-B7CC60BA17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01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8000" smtClean="0"/>
              <a:t>Formen der Gewalt</a:t>
            </a:r>
            <a:endParaRPr lang="de-DE" sz="8000" dirty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07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3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8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41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89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62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2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33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30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2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4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5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66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Bildschirmpräsentation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Formen der Gewalt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Formen der Gewalt</dc:title>
  <dc:creator>Jason Querner (GJW)</dc:creator>
  <cp:lastModifiedBy>Jason Querner (GJW)</cp:lastModifiedBy>
  <cp:revision>1</cp:revision>
  <dcterms:created xsi:type="dcterms:W3CDTF">2021-09-08T10:43:50Z</dcterms:created>
  <dcterms:modified xsi:type="dcterms:W3CDTF">2021-09-08T10:43:50Z</dcterms:modified>
</cp:coreProperties>
</file>