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27" d="100"/>
          <a:sy n="127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4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0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8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12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1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8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03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2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ADC-12B2-DA46-8045-C20A51600ED4}" type="datetimeFigureOut">
              <a:rPr lang="de-DE" smtClean="0"/>
              <a:t>12.02.19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8816-AD22-5349-81AC-E9A0BBED5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4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1F7BBB-C913-A043-A05A-3D7BF1D5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6B2413-B56B-A347-9E07-433AE783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F4927C-16F2-0947-81BE-A26539AE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186052-371F-E249-945E-8BC239BC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16F42C-BF2C-FD41-9AA1-58659DE5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8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MT</dc:creator>
  <cp:lastModifiedBy>MT</cp:lastModifiedBy>
  <cp:revision>3</cp:revision>
  <dcterms:created xsi:type="dcterms:W3CDTF">2019-02-12T18:43:10Z</dcterms:created>
  <dcterms:modified xsi:type="dcterms:W3CDTF">2019-02-12T18:49:50Z</dcterms:modified>
</cp:coreProperties>
</file>