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4"/>
  </p:notesMasterIdLst>
  <p:sldIdLst>
    <p:sldId id="264" r:id="rId2"/>
    <p:sldId id="263" r:id="rId3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5" userDrawn="1">
          <p15:clr>
            <a:srgbClr val="A4A3A4"/>
          </p15:clr>
        </p15:guide>
        <p15:guide id="2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7FBA00"/>
    <a:srgbClr val="5EAE3A"/>
    <a:srgbClr val="86B91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7613" autoAdjust="0"/>
  </p:normalViewPr>
  <p:slideViewPr>
    <p:cSldViewPr snapToGrid="0" snapToObjects="1" showGuides="1">
      <p:cViewPr varScale="1">
        <p:scale>
          <a:sx n="163" d="100"/>
          <a:sy n="163" d="100"/>
        </p:scale>
        <p:origin x="584" y="184"/>
      </p:cViewPr>
      <p:guideLst>
        <p:guide orient="horz" pos="1625"/>
        <p:guide pos="55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2" d="100"/>
          <a:sy n="152" d="100"/>
        </p:scale>
        <p:origin x="40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51E0E-0F52-8948-9E71-61F480877BFD}" type="datetimeFigureOut">
              <a:rPr lang="de-DE" smtClean="0"/>
              <a:t>14.03.23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60A09-FF5E-E945-AC3D-1F70BBE05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39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ün">
    <p:bg>
      <p:bgPr>
        <a:gradFill>
          <a:gsLst>
            <a:gs pos="0">
              <a:srgbClr val="86B918"/>
            </a:gs>
            <a:gs pos="100000">
              <a:srgbClr val="5EAE3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7139269C-BFC6-1348-8175-FC34951198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0400" y="2409825"/>
            <a:ext cx="7783200" cy="1895400"/>
          </a:xfrm>
          <a:prstGeom prst="rect">
            <a:avLst/>
          </a:prstGeom>
          <a:noFill/>
        </p:spPr>
        <p:txBody>
          <a:bodyPr/>
          <a:lstStyle>
            <a:lvl1pPr>
              <a:lnSpc>
                <a:spcPts val="8500"/>
              </a:lnSpc>
              <a:defRPr lang="de-DE" sz="9000" b="1" kern="1200" cap="all" baseline="0" dirty="0" smtClean="0">
                <a:solidFill>
                  <a:schemeClr val="bg1"/>
                </a:solidFill>
                <a:latin typeface="Barlow Condensed Medium" pitchFamily="2" charset="77"/>
                <a:ea typeface="+mj-ea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Titel</a:t>
            </a:r>
            <a:br>
              <a:rPr lang="de-DE" dirty="0"/>
            </a:b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3471C2B-B151-8647-BAF6-B4440B9DDB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7512" y="1326499"/>
            <a:ext cx="7808976" cy="8893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de-DE" sz="2000" b="1" i="0" kern="1200" cap="all" baseline="0" dirty="0" smtClean="0">
                <a:solidFill>
                  <a:schemeClr val="bg1"/>
                </a:solidFill>
                <a:latin typeface="Barlow Condensed Medium" pitchFamily="2" charset="77"/>
                <a:ea typeface="Open Sans" panose="020B0606030504020204" pitchFamily="34" charset="0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Untertitel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3D42C6C-A276-574C-91EA-913175540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5296" y="0"/>
            <a:ext cx="7918704" cy="100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944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1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_16zu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enplatzhalter 3">
            <a:extLst>
              <a:ext uri="{FF2B5EF4-FFF2-40B4-BE49-F238E27FC236}">
                <a16:creationId xmlns:a16="http://schemas.microsoft.com/office/drawing/2014/main" id="{0389DF0E-21B0-F243-9675-F8BEEF638DB2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1353382" y="822960"/>
            <a:ext cx="6748201" cy="379476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</a:lstStyle>
          <a:p>
            <a:r>
              <a:rPr lang="de-DE" dirty="0"/>
              <a:t>Video (16:9) einfügen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D452F4CB-EDEF-3740-AB3A-C1D0266452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DF180D7-830A-4E41-9C88-77C1F7EB9F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B51D11D2-E363-F943-9B71-10B30642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455" y="244099"/>
            <a:ext cx="6757417" cy="51485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algn="l">
              <a:lnSpc>
                <a:spcPts val="3600"/>
              </a:lnSpc>
              <a:defRPr sz="3000" b="1" i="0" cap="all" baseline="0">
                <a:solidFill>
                  <a:srgbClr val="7FBA00"/>
                </a:solidFill>
                <a:latin typeface="Barlow Condensed Medium" pitchFamily="2" charset="77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</p:spTree>
    <p:extLst>
      <p:ext uri="{BB962C8B-B14F-4D97-AF65-F5344CB8AC3E}">
        <p14:creationId xmlns:p14="http://schemas.microsoft.com/office/powerpoint/2010/main" val="2838245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6by9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enplatzhalter 3">
            <a:extLst>
              <a:ext uri="{FF2B5EF4-FFF2-40B4-BE49-F238E27FC236}">
                <a16:creationId xmlns:a16="http://schemas.microsoft.com/office/drawing/2014/main" id="{15BA01CD-5270-6F47-B705-FDBCBE55CA74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Video 16:9 Vollbild</a:t>
            </a:r>
          </a:p>
        </p:txBody>
      </p:sp>
    </p:spTree>
    <p:extLst>
      <p:ext uri="{BB962C8B-B14F-4D97-AF65-F5344CB8AC3E}">
        <p14:creationId xmlns:p14="http://schemas.microsoft.com/office/powerpoint/2010/main" val="1496119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6_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4">
            <a:extLst>
              <a:ext uri="{FF2B5EF4-FFF2-40B4-BE49-F238E27FC236}">
                <a16:creationId xmlns:a16="http://schemas.microsoft.com/office/drawing/2014/main" id="{2F894E26-70EC-9F4A-A705-F122EA4719AA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1610487" y="448056"/>
            <a:ext cx="2936651" cy="4139280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/>
          <a:lstStyle>
            <a:lvl1pPr marL="0" indent="0">
              <a:buNone/>
              <a:defRPr sz="2000">
                <a:effectLst/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</a:lstStyle>
          <a:p>
            <a:r>
              <a:rPr lang="de-DE" dirty="0"/>
              <a:t>A6 Flyer hier einfügen. </a:t>
            </a:r>
          </a:p>
          <a:p>
            <a:br>
              <a:rPr lang="de-DE" dirty="0"/>
            </a:b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Am besten als JPG, bei PDFs gibt</a:t>
            </a:r>
            <a:r>
              <a:rPr lang="fr-FR" dirty="0"/>
              <a:t>’</a:t>
            </a:r>
            <a:r>
              <a:rPr lang="de-DE" dirty="0"/>
              <a:t>s Probleme mit dem Schatten. </a:t>
            </a:r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6BB1412-0B04-5D45-9222-ED208151BD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B4E8EC2-4BAA-0741-9493-7099FE742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  <p:sp>
        <p:nvSpPr>
          <p:cNvPr id="8" name="Bildplatzhalter 4">
            <a:extLst>
              <a:ext uri="{FF2B5EF4-FFF2-40B4-BE49-F238E27FC236}">
                <a16:creationId xmlns:a16="http://schemas.microsoft.com/office/drawing/2014/main" id="{CE0BAAFE-B78E-7F4A-885B-597F219D9CF3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780407" y="445008"/>
            <a:ext cx="2936651" cy="4139280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/>
          <a:lstStyle>
            <a:lvl1pPr marL="0" indent="0">
              <a:buNone/>
              <a:defRPr sz="2000">
                <a:effectLst/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</a:lstStyle>
          <a:p>
            <a:r>
              <a:rPr lang="de-DE" dirty="0"/>
              <a:t>A6 Flyer hier einfügen. </a:t>
            </a:r>
          </a:p>
          <a:p>
            <a:br>
              <a:rPr lang="de-DE" dirty="0"/>
            </a:b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Am besten als JPG, bei PDFs gibt</a:t>
            </a:r>
            <a:r>
              <a:rPr lang="fr-FR" dirty="0"/>
              <a:t>’</a:t>
            </a:r>
            <a:r>
              <a:rPr lang="de-DE" dirty="0"/>
              <a:t>s Probleme mit dem Schatten. </a:t>
            </a:r>
          </a:p>
        </p:txBody>
      </p:sp>
    </p:spTree>
    <p:extLst>
      <p:ext uri="{BB962C8B-B14F-4D97-AF65-F5344CB8AC3E}">
        <p14:creationId xmlns:p14="http://schemas.microsoft.com/office/powerpoint/2010/main" val="49880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ext dane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271BC151-7E7B-9848-8D5E-9C8FC87A4A9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5679583" y="1059656"/>
            <a:ext cx="3006558" cy="35510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2400" b="0" i="0" spc="-40" baseline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 dirty="0"/>
              <a:t>Inhalt einfügen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Assistant</a:t>
            </a:r>
            <a:r>
              <a:rPr lang="de-DE" dirty="0"/>
              <a:t> 24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A1ACFF4-7D13-8F4B-BD73-462D2877C2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6671" y="1179576"/>
            <a:ext cx="5042078" cy="3428999"/>
          </a:xfrm>
          <a:prstGeom prst="rect">
            <a:avLst/>
          </a:prstGeom>
        </p:spPr>
        <p:txBody>
          <a:bodyPr/>
          <a:lstStyle>
            <a:lvl1pPr>
              <a:defRPr>
                <a:latin typeface="Assistant" pitchFamily="2" charset="-79"/>
                <a:cs typeface="Assistant" pitchFamily="2" charset="-79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8346FBCC-A32F-1143-A5D8-B4E629D04E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185F63E-5FE8-7C48-9F36-139E3645A9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9AAFC9BB-508B-1447-848B-B5961F5A2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244099"/>
            <a:ext cx="7156530" cy="9263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algn="l">
              <a:lnSpc>
                <a:spcPts val="3600"/>
              </a:lnSpc>
              <a:defRPr sz="3000" b="1" i="0" cap="all" baseline="0">
                <a:solidFill>
                  <a:srgbClr val="7FBA00"/>
                </a:solidFill>
                <a:latin typeface="Barlow Condensed Medium" pitchFamily="2" charset="77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eine Überschrift</a:t>
            </a:r>
            <a:br>
              <a:rPr lang="de-DE" dirty="0"/>
            </a:br>
            <a:r>
              <a:rPr lang="de-DE" dirty="0"/>
              <a:t>(Barlow Condensed </a:t>
            </a:r>
            <a:r>
              <a:rPr lang="de-DE" dirty="0" err="1"/>
              <a:t>Bold</a:t>
            </a:r>
            <a:r>
              <a:rPr lang="de-DE" dirty="0"/>
              <a:t> 30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4436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6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2A55D74F-4645-4C49-B6C5-9FE34B35BF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983E097D-18DF-DE4D-9730-6B10D742F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6264" y="1188720"/>
            <a:ext cx="8204136" cy="3310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Textplatzhalter 14">
            <a:extLst>
              <a:ext uri="{FF2B5EF4-FFF2-40B4-BE49-F238E27FC236}">
                <a16:creationId xmlns:a16="http://schemas.microsoft.com/office/drawing/2014/main" id="{8B9BF23E-8A13-1F4E-85BA-703E6C663E7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2" y="4573800"/>
            <a:ext cx="7894748" cy="433374"/>
          </a:xfrm>
          <a:prstGeom prst="rect">
            <a:avLst/>
          </a:prstGeom>
        </p:spPr>
        <p:txBody>
          <a:bodyPr vert="horz" tIns="0" bIns="0"/>
          <a:lstStyle>
            <a:lvl1pPr marL="0" indent="0">
              <a:spcBef>
                <a:spcPts val="0"/>
              </a:spcBef>
              <a:buNone/>
              <a:defRPr lang="de-DE" sz="1800" b="0" i="0" kern="1200" baseline="0" dirty="0" smtClean="0">
                <a:solidFill>
                  <a:schemeClr val="tx1"/>
                </a:solidFill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</a:lstStyle>
          <a:p>
            <a:pPr marL="0" lvl="0" indent="0" algn="l" defTabSz="457200" rtl="0" eaLnBrk="1" latinLnBrk="0" hangingPunct="1">
              <a:spcBef>
                <a:spcPts val="0"/>
              </a:spcBef>
              <a:buFont typeface="Arial"/>
              <a:buNone/>
            </a:pPr>
            <a:r>
              <a:rPr lang="de-DE" dirty="0"/>
              <a:t>Bildunterschrift max. 2 Zeilen</a:t>
            </a:r>
          </a:p>
          <a:p>
            <a:pPr marL="0" lvl="0" indent="0" algn="l" defTabSz="457200" rtl="0" eaLnBrk="1" latinLnBrk="0" hangingPunct="1">
              <a:spcBef>
                <a:spcPts val="0"/>
              </a:spcBef>
              <a:buFont typeface="Arial"/>
              <a:buNone/>
            </a:pPr>
            <a:r>
              <a:rPr lang="de-DE" dirty="0" err="1"/>
              <a:t>Assistant</a:t>
            </a:r>
            <a:r>
              <a:rPr lang="de-DE" dirty="0"/>
              <a:t> 18pt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330D9ED-D304-014A-B10D-D183BBAD6A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D7894E5D-9D67-BB42-9AAF-6B7BDD852A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244099"/>
            <a:ext cx="7156530" cy="9263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algn="l">
              <a:lnSpc>
                <a:spcPts val="3600"/>
              </a:lnSpc>
              <a:defRPr sz="3000" b="1" i="0" cap="all" baseline="0">
                <a:solidFill>
                  <a:srgbClr val="7FBA00"/>
                </a:solidFill>
                <a:latin typeface="Barlow Condensed Medium" pitchFamily="2" charset="77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eine Überschrift</a:t>
            </a:r>
            <a:br>
              <a:rPr lang="de-DE" dirty="0"/>
            </a:br>
            <a:r>
              <a:rPr lang="de-DE" dirty="0"/>
              <a:t>(Barlow Condensed </a:t>
            </a:r>
            <a:r>
              <a:rPr lang="de-DE" dirty="0" err="1"/>
              <a:t>Bold</a:t>
            </a:r>
            <a:r>
              <a:rPr lang="de-DE" dirty="0"/>
              <a:t> 30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9216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44B194ED-9E9F-B548-8426-D493709B3EA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marL="342900" indent="-342900">
              <a:buFont typeface="Arial" panose="020B0604020202020204" pitchFamily="34" charset="0"/>
              <a:buChar char="•"/>
              <a:defRPr sz="2400" b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</a:lstStyle>
          <a:p>
            <a:r>
              <a:rPr lang="de-DE" dirty="0"/>
              <a:t>Bild einfügen</a:t>
            </a:r>
          </a:p>
          <a:p>
            <a:r>
              <a:rPr lang="de-DE" dirty="0"/>
              <a:t>Anschließend weißes Logo oben rechts </a:t>
            </a:r>
          </a:p>
          <a:p>
            <a:r>
              <a:rPr lang="de-DE" dirty="0"/>
              <a:t>und wenn gewünscht Grünverlauf draufkopieren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55BDA017-73B7-1949-95F3-25E73CA229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872100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</a:lstStyle>
          <a:p>
            <a:r>
              <a:rPr lang="de-DE" dirty="0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92485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dtex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255C22A3-847F-F649-B965-D6728D424A0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8655" y="1170432"/>
            <a:ext cx="8420100" cy="3472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ssistant" pitchFamily="2" charset="-79"/>
                <a:cs typeface="Assistant" pitchFamily="2" charset="-79"/>
              </a:defRPr>
            </a:lvl1pPr>
          </a:lstStyle>
          <a:p>
            <a:r>
              <a:rPr lang="de-DE" dirty="0"/>
              <a:t>Hier Liedtext einfügen</a:t>
            </a:r>
          </a:p>
          <a:p>
            <a:r>
              <a:rPr lang="de-DE" dirty="0" err="1"/>
              <a:t>Assistant</a:t>
            </a:r>
            <a:r>
              <a:rPr lang="de-DE" dirty="0"/>
              <a:t>, 32pt, weiß</a:t>
            </a:r>
          </a:p>
          <a:p>
            <a:r>
              <a:rPr lang="de-DE" dirty="0"/>
              <a:t>Besser Corporate S (wenn vorhanden)</a:t>
            </a:r>
          </a:p>
          <a:p>
            <a:r>
              <a:rPr lang="de-DE" dirty="0"/>
              <a:t>Bis zu acht Zeilen</a:t>
            </a:r>
          </a:p>
          <a:p>
            <a:r>
              <a:rPr lang="de-DE" dirty="0"/>
              <a:t>Zeile 5 </a:t>
            </a:r>
          </a:p>
          <a:p>
            <a:r>
              <a:rPr lang="de-DE" dirty="0"/>
              <a:t>Zeile 6 </a:t>
            </a:r>
          </a:p>
          <a:p>
            <a:r>
              <a:rPr lang="de-DE" dirty="0"/>
              <a:t>Zeile 7</a:t>
            </a:r>
          </a:p>
        </p:txBody>
      </p:sp>
      <p:sp>
        <p:nvSpPr>
          <p:cNvPr id="20" name="Textplatzhalter 20">
            <a:extLst>
              <a:ext uri="{FF2B5EF4-FFF2-40B4-BE49-F238E27FC236}">
                <a16:creationId xmlns:a16="http://schemas.microsoft.com/office/drawing/2014/main" id="{2BD5EAFB-6484-A54C-920A-B71E3D8EF1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72465" y="4827319"/>
            <a:ext cx="2353680" cy="23998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ssistant" pitchFamily="2" charset="-79"/>
                <a:cs typeface="Assistant" pitchFamily="2" charset="-79"/>
              </a:defRPr>
            </a:lvl1pPr>
          </a:lstStyle>
          <a:p>
            <a:r>
              <a:rPr lang="de-DE" dirty="0"/>
              <a:t>CCLI Nummer</a:t>
            </a:r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81D461DB-AA25-DE49-9678-0E59D2A612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2119" y="241698"/>
            <a:ext cx="7647132" cy="6774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2600">
                <a:solidFill>
                  <a:schemeClr val="bg1"/>
                </a:solidFill>
                <a:latin typeface="Barlow Condensed Medium" pitchFamily="2" charset="77"/>
                <a:cs typeface="Assistant" pitchFamily="2" charset="-79"/>
              </a:defRPr>
            </a:lvl1pPr>
          </a:lstStyle>
          <a:p>
            <a:r>
              <a:rPr lang="de-DE" dirty="0"/>
              <a:t>Hier kommt der Liedtitel </a:t>
            </a:r>
          </a:p>
          <a:p>
            <a:r>
              <a:rPr lang="de-DE" dirty="0"/>
              <a:t>Wenn nötig in 2 Zeilen  (Barlow Condensed </a:t>
            </a:r>
            <a:r>
              <a:rPr lang="de-DE" dirty="0" err="1"/>
              <a:t>bold</a:t>
            </a:r>
            <a:r>
              <a:rPr lang="de-DE" dirty="0"/>
              <a:t> 26pt)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A53D0057-363D-EF44-99C3-4BC0B9A8B3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5296" y="0"/>
            <a:ext cx="7918704" cy="100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7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7139269C-BFC6-1348-8175-FC34951198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000" y="2409825"/>
            <a:ext cx="7783200" cy="1895400"/>
          </a:xfrm>
          <a:prstGeom prst="rect">
            <a:avLst/>
          </a:prstGeom>
          <a:noFill/>
        </p:spPr>
        <p:txBody>
          <a:bodyPr/>
          <a:lstStyle>
            <a:lvl1pPr>
              <a:lnSpc>
                <a:spcPts val="8500"/>
              </a:lnSpc>
              <a:defRPr lang="de-DE" sz="9000" b="1" kern="1200" cap="all" baseline="0" dirty="0" smtClean="0">
                <a:solidFill>
                  <a:srgbClr val="7FBA00"/>
                </a:solidFill>
                <a:latin typeface="Barlow Condensed Medium" pitchFamily="2" charset="77"/>
                <a:ea typeface="+mj-ea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Titel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F95703A-909C-D042-81A9-94558E0B9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9224" y="0"/>
            <a:ext cx="8494776" cy="1079544"/>
          </a:xfrm>
          <a:prstGeom prst="rect">
            <a:avLst/>
          </a:prstGeom>
        </p:spPr>
      </p:pic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2C2BFACA-F236-1B47-8876-7F05C4AD8D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7512" y="1326499"/>
            <a:ext cx="7808976" cy="8893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de-DE" sz="2000" b="1" i="0" kern="1200" cap="all" baseline="0" dirty="0" smtClean="0">
                <a:solidFill>
                  <a:schemeClr val="tx1"/>
                </a:solidFill>
                <a:latin typeface="Barlow Condensed Medium" pitchFamily="2" charset="77"/>
                <a:ea typeface="Open Sans" panose="020B0606030504020204" pitchFamily="34" charset="0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Untertitel</a:t>
            </a:r>
          </a:p>
        </p:txBody>
      </p:sp>
    </p:spTree>
    <p:extLst>
      <p:ext uri="{BB962C8B-B14F-4D97-AF65-F5344CB8AC3E}">
        <p14:creationId xmlns:p14="http://schemas.microsoft.com/office/powerpoint/2010/main" val="24676351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1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weiß)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6C5C0039-F6C0-D343-B3DA-2D9DBA6FAB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11">
            <a:extLst>
              <a:ext uri="{FF2B5EF4-FFF2-40B4-BE49-F238E27FC236}">
                <a16:creationId xmlns:a16="http://schemas.microsoft.com/office/drawing/2014/main" id="{02E2ADDF-E78A-8545-BCA8-124F9582BE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6976" y="1472803"/>
            <a:ext cx="7895375" cy="8893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de-DE" sz="2000" b="1" i="0" kern="1200" cap="all" baseline="0" dirty="0" smtClean="0">
                <a:solidFill>
                  <a:schemeClr val="tx1"/>
                </a:solidFill>
                <a:latin typeface="Barlow Condensed Medium" pitchFamily="2" charset="77"/>
                <a:ea typeface="Open Sans" panose="020B0606030504020204" pitchFamily="34" charset="0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616A5AC9-3E12-4248-8F61-816BED4A7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000" y="2512295"/>
            <a:ext cx="7783200" cy="1895400"/>
          </a:xfrm>
          <a:prstGeom prst="rect">
            <a:avLst/>
          </a:prstGeom>
          <a:noFill/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>
              <a:lnSpc>
                <a:spcPts val="8500"/>
              </a:lnSpc>
              <a:defRPr lang="de-DE" sz="9000" b="1" kern="1200" cap="all" baseline="0" dirty="0" smtClean="0">
                <a:solidFill>
                  <a:srgbClr val="F7F7F7"/>
                </a:solidFill>
                <a:latin typeface="Barlow Condensed Medium" pitchFamily="2" charset="77"/>
                <a:ea typeface="+mj-ea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Titel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463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grün)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6C5C0039-F6C0-D343-B3DA-2D9DBA6FAB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11">
            <a:extLst>
              <a:ext uri="{FF2B5EF4-FFF2-40B4-BE49-F238E27FC236}">
                <a16:creationId xmlns:a16="http://schemas.microsoft.com/office/drawing/2014/main" id="{F48B219B-A6CB-4442-BCE7-FC0146DD3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6976" y="1472803"/>
            <a:ext cx="7895375" cy="8893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de-DE" sz="2000" b="1" i="0" kern="1200" cap="all" baseline="0" dirty="0" smtClean="0">
                <a:solidFill>
                  <a:schemeClr val="tx1"/>
                </a:solidFill>
                <a:latin typeface="Barlow Condensed Medium" pitchFamily="2" charset="77"/>
                <a:ea typeface="Open Sans" panose="020B0606030504020204" pitchFamily="34" charset="0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5" name="Titel 9">
            <a:extLst>
              <a:ext uri="{FF2B5EF4-FFF2-40B4-BE49-F238E27FC236}">
                <a16:creationId xmlns:a16="http://schemas.microsoft.com/office/drawing/2014/main" id="{7ACCCA3A-418C-9F47-9F8D-A715C09780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000" y="2512295"/>
            <a:ext cx="7783200" cy="1895400"/>
          </a:xfrm>
          <a:prstGeom prst="rect">
            <a:avLst/>
          </a:prstGeom>
          <a:noFill/>
        </p:spPr>
        <p:txBody>
          <a:bodyPr/>
          <a:lstStyle>
            <a:lvl1pPr>
              <a:lnSpc>
                <a:spcPts val="8500"/>
              </a:lnSpc>
              <a:defRPr lang="de-DE" sz="9000" b="1" kern="1200" cap="all" baseline="0" dirty="0" smtClean="0">
                <a:solidFill>
                  <a:srgbClr val="7FBA00"/>
                </a:solidFill>
                <a:latin typeface="Barlow Condensed Medium" pitchFamily="2" charset="77"/>
                <a:ea typeface="+mj-ea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Titel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264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3471C2B-B151-8647-BAF6-B4440B9DDB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6976" y="1670900"/>
            <a:ext cx="7895375" cy="14778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de-DE" sz="4000" b="1" i="0" kern="1200" cap="all" baseline="0" dirty="0" smtClean="0">
                <a:solidFill>
                  <a:srgbClr val="7FBA00"/>
                </a:solidFill>
                <a:latin typeface="Barlow Condensed Medium" pitchFamily="2" charset="77"/>
                <a:ea typeface="Open Sans" panose="020B0606030504020204" pitchFamily="34" charset="0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 Abschnittstitel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D2F4020-B2CD-2D43-A614-ED944E9DBC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9224" y="0"/>
            <a:ext cx="8494776" cy="107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532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1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48D1920F-EFBB-6F4F-B0C6-CD3A3DF74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244099"/>
            <a:ext cx="7156530" cy="9263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algn="l">
              <a:lnSpc>
                <a:spcPts val="3600"/>
              </a:lnSpc>
              <a:defRPr sz="3000" b="1" i="0" cap="all" baseline="0">
                <a:solidFill>
                  <a:srgbClr val="7FBA00"/>
                </a:solidFill>
                <a:latin typeface="Barlow Condensed Medium" pitchFamily="2" charset="77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eine Überschrift</a:t>
            </a:r>
            <a:br>
              <a:rPr lang="de-DE" dirty="0"/>
            </a:br>
            <a:r>
              <a:rPr lang="de-DE" dirty="0"/>
              <a:t>(Barlow Condensed </a:t>
            </a:r>
            <a:r>
              <a:rPr lang="de-DE" dirty="0" err="1"/>
              <a:t>Bold</a:t>
            </a:r>
            <a:r>
              <a:rPr lang="de-DE" dirty="0"/>
              <a:t> 30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E6A7180-CC30-894E-8D91-482CC735D0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399032"/>
            <a:ext cx="8229600" cy="3209777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lang="de-DE" sz="2400" b="0" i="0" kern="1200" dirty="0">
                <a:solidFill>
                  <a:schemeClr val="tx1"/>
                </a:solidFill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 dirty="0"/>
              <a:t>Inhalt einfügen (</a:t>
            </a:r>
            <a:r>
              <a:rPr lang="de-DE" dirty="0" err="1"/>
              <a:t>Assistant</a:t>
            </a:r>
            <a:r>
              <a:rPr lang="de-DE" dirty="0"/>
              <a:t> 24pt)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E4BB034-2737-1241-B6E9-4054431C8BD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4E8777D-1093-6849-AD8F-86FE460FD9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934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mit schmaler und breiter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BA50D33F-00B7-DA42-B21F-A6EE68494A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75050" y="1344168"/>
            <a:ext cx="5111750" cy="329222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2400" b="0" i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
</a:t>
            </a:r>
            <a:r>
              <a:rPr lang="de-DE" dirty="0" err="1"/>
              <a:t>Assistant</a:t>
            </a:r>
            <a:r>
              <a:rPr lang="de-DE" dirty="0"/>
              <a:t> 24pt
Dritte Ebene
Vierte Ebene
Fünfte Ebene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DFF2BB32-06F6-7B45-8E3F-1A5431E8CAB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3639" y="1344168"/>
            <a:ext cx="3001874" cy="36370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2200" b="0" i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Linke Spalte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Assistant</a:t>
            </a:r>
            <a:r>
              <a:rPr lang="de-DE" dirty="0"/>
              <a:t> 22pt)</a:t>
            </a:r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6ECB0615-E40A-0541-96DD-4893C095EE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3E18682-9493-D64D-8554-58A2484F54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FB4D8E0-F9A4-4D47-B2A8-205A28DA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244099"/>
            <a:ext cx="7156530" cy="9263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algn="l">
              <a:lnSpc>
                <a:spcPts val="3600"/>
              </a:lnSpc>
              <a:defRPr sz="3000" b="1" i="0" cap="all" baseline="0">
                <a:solidFill>
                  <a:srgbClr val="7FBA00"/>
                </a:solidFill>
                <a:latin typeface="Barlow Condensed Medium" pitchFamily="2" charset="77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eine Überschrift</a:t>
            </a:r>
            <a:br>
              <a:rPr lang="de-DE" dirty="0"/>
            </a:br>
            <a:r>
              <a:rPr lang="de-DE" dirty="0"/>
              <a:t>(Barlow Condensed </a:t>
            </a:r>
            <a:r>
              <a:rPr lang="de-DE" dirty="0" err="1"/>
              <a:t>Bold</a:t>
            </a:r>
            <a:r>
              <a:rPr lang="de-DE" dirty="0"/>
              <a:t> 30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47998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48D1920F-EFBB-6F4F-B0C6-CD3A3DF74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244099"/>
            <a:ext cx="3876540" cy="86232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algn="l">
              <a:lnSpc>
                <a:spcPts val="3600"/>
              </a:lnSpc>
              <a:defRPr sz="3000" b="1" i="0" cap="all" baseline="0">
                <a:solidFill>
                  <a:srgbClr val="7FBA00"/>
                </a:solidFill>
                <a:latin typeface="Barlow Condensed Medium" pitchFamily="2" charset="77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E6A7180-CC30-894E-8D91-482CC735D0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1" y="1115568"/>
            <a:ext cx="3876541" cy="349324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lang="de-DE" sz="2400" b="0" i="0" kern="1200" dirty="0">
                <a:solidFill>
                  <a:schemeClr val="tx1"/>
                </a:solidFill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 dirty="0"/>
              <a:t>Inhalt einfügen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Assistant</a:t>
            </a:r>
            <a:r>
              <a:rPr lang="de-DE" dirty="0"/>
              <a:t> 24pt)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271BC151-7E7B-9848-8D5E-9C8FC87A4A9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809601" y="1124712"/>
            <a:ext cx="3876541" cy="3485993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lang="de-DE" sz="2400" b="0" i="0" kern="1200" dirty="0" smtClean="0">
                <a:solidFill>
                  <a:schemeClr val="tx1"/>
                </a:solidFill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 dirty="0"/>
              <a:t>Inhalt einfügen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Assistant</a:t>
            </a:r>
            <a:r>
              <a:rPr lang="de-DE" dirty="0"/>
              <a:t> 22pt)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E288C6B-BC82-8345-9053-794169C56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9600" y="243000"/>
            <a:ext cx="3877200" cy="86342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lang="de-DE" sz="3000" b="1" i="0" kern="1200" cap="all" baseline="0" dirty="0">
                <a:solidFill>
                  <a:srgbClr val="7FBA00"/>
                </a:solidFill>
                <a:latin typeface="Barlow Condensed Medium" pitchFamily="2" charset="77"/>
                <a:ea typeface="+mj-ea"/>
                <a:cs typeface="Barlow Condensed Medium" pitchFamily="2" charset="77"/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DE997368-A6A0-2948-82DC-8C328ACA32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8AF603F-D92C-8749-A2B8-33D037EAE4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61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6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E6A7180-CC30-894E-8D91-482CC735D0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1" y="442609"/>
            <a:ext cx="3876541" cy="416620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de-DE" sz="2400" b="0" i="0" kern="1200" dirty="0">
                <a:solidFill>
                  <a:schemeClr val="tx1"/>
                </a:solidFill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 dirty="0"/>
              <a:t>Inhalt einfügen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Assistant</a:t>
            </a:r>
            <a:r>
              <a:rPr lang="de-DE" dirty="0"/>
              <a:t> 24pt)</a:t>
            </a:r>
          </a:p>
          <a:p>
            <a:pPr lvl="0"/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271BC151-7E7B-9848-8D5E-9C8FC87A4A9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809601" y="442800"/>
            <a:ext cx="3876541" cy="416610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lang="de-DE" sz="2400" b="0" i="0" kern="1200" dirty="0">
                <a:solidFill>
                  <a:schemeClr val="tx1"/>
                </a:solidFill>
                <a:latin typeface="Assistant" pitchFamily="2" charset="-79"/>
                <a:ea typeface="Open Sans" panose="020B0606030504020204" pitchFamily="34" charset="0"/>
                <a:cs typeface="Assistant" pitchFamily="2" charset="-79"/>
              </a:defRPr>
            </a:lvl1pPr>
            <a:lvl2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 dirty="0"/>
              <a:t>Inhalt einfügen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Assistant</a:t>
            </a:r>
            <a:r>
              <a:rPr lang="de-DE" dirty="0"/>
              <a:t> 24pt)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1B5B44D-D678-1048-A4C3-04C254D9D8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701799"/>
            <a:ext cx="8238743" cy="2615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FBA00"/>
                </a:solidFill>
                <a:latin typeface="Barlow Condensed Medium" pitchFamily="2" charset="77"/>
              </a:defRPr>
            </a:lvl1pPr>
          </a:lstStyle>
          <a:p>
            <a:r>
              <a:rPr lang="de-DE" dirty="0"/>
              <a:t>Hier könnte ein Seitentitel stehen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FFAB132-79F9-BF46-AF09-18424E5779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7885" y="4663440"/>
            <a:ext cx="316763" cy="3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7914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7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7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3" r:id="rId3"/>
    <p:sldLayoutId id="2147483684" r:id="rId4"/>
    <p:sldLayoutId id="2147483680" r:id="rId5"/>
    <p:sldLayoutId id="2147483656" r:id="rId6"/>
    <p:sldLayoutId id="2147483675" r:id="rId7"/>
    <p:sldLayoutId id="2147483669" r:id="rId8"/>
    <p:sldLayoutId id="2147483670" r:id="rId9"/>
    <p:sldLayoutId id="2147483673" r:id="rId10"/>
    <p:sldLayoutId id="2147483685" r:id="rId11"/>
    <p:sldLayoutId id="2147483672" r:id="rId12"/>
    <p:sldLayoutId id="2147483681" r:id="rId13"/>
    <p:sldLayoutId id="2147483674" r:id="rId14"/>
    <p:sldLayoutId id="2147483679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82E473C9-9EDF-0646-B0B4-6DB75DB2D6E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9DBD0B4-ED33-4949-810A-13C4169EE0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5341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043CE949-F12D-7A4C-80D9-602BBC469D3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DD578A4-98D0-5440-8A97-065F64F579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387814850"/>
      </p:ext>
    </p:extLst>
  </p:cSld>
  <p:clrMapOvr>
    <a:masterClrMapping/>
  </p:clrMapOvr>
</p:sld>
</file>

<file path=ppt/theme/theme1.xml><?xml version="1.0" encoding="utf-8"?>
<a:theme xmlns:a="http://schemas.openxmlformats.org/drawingml/2006/main" name="Inhalts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_GJW-Masterfolien_Assistant_16by9_v1" id="{349215FE-C16C-554E-9FDA-5E0C51A05BC3}" vid="{6F76F2DB-A8AC-A141-9152-E68F2BEFF2E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01_GJW-Masterfolien_Assistant_16by9_v1</Template>
  <TotalTime>0</TotalTime>
  <Words>0</Words>
  <Application>Microsoft Macintosh PowerPoint</Application>
  <PresentationFormat>Bildschirmpräsentation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Assistant</vt:lpstr>
      <vt:lpstr>Barlow Condensed Medium</vt:lpstr>
      <vt:lpstr>Calibri</vt:lpstr>
      <vt:lpstr>Open Sans</vt:lpstr>
      <vt:lpstr>Inhaltsfolien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Lisa-Marie Gerlach</dc:creator>
  <cp:lastModifiedBy>MT</cp:lastModifiedBy>
  <cp:revision>8</cp:revision>
  <dcterms:created xsi:type="dcterms:W3CDTF">2023-03-14T12:28:39Z</dcterms:created>
  <dcterms:modified xsi:type="dcterms:W3CDTF">2023-03-14T14:11:17Z</dcterms:modified>
</cp:coreProperties>
</file>